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61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60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29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80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47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91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545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25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42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55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61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8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5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4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19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216988-AEFE-4B18-8CBC-1871626C4CDF}" type="datetimeFigureOut">
              <a:rPr lang="fr-FR" smtClean="0"/>
              <a:t>12/01/2018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EB14AD-BD32-4D41-86A2-9B1C0ADB85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68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3757" y="1581421"/>
            <a:ext cx="6815669" cy="1515533"/>
          </a:xfrm>
        </p:spPr>
        <p:txBody>
          <a:bodyPr/>
          <a:lstStyle/>
          <a:p>
            <a:r>
              <a:rPr lang="fr-FR" sz="4400" dirty="0" smtClean="0"/>
              <a:t>Projet collège Henri IV </a:t>
            </a:r>
            <a:br>
              <a:rPr lang="fr-FR" sz="4400" dirty="0" smtClean="0"/>
            </a:br>
            <a:r>
              <a:rPr lang="fr-FR" sz="4400" dirty="0" smtClean="0"/>
              <a:t>musée de la Grande Guerre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3200" b="1" u="sng" dirty="0" smtClean="0"/>
              <a:t>Exposition 2018 </a:t>
            </a:r>
            <a:r>
              <a:rPr lang="fr-FR" sz="3200" b="1" dirty="0" smtClean="0"/>
              <a:t>: </a:t>
            </a:r>
          </a:p>
          <a:p>
            <a:r>
              <a:rPr lang="fr-FR" sz="3200" b="1" dirty="0" smtClean="0"/>
              <a:t>Les familles pendant la guerre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8871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5" t="7800" r="3907" b="23630"/>
          <a:stretch/>
        </p:blipFill>
        <p:spPr>
          <a:xfrm rot="177980">
            <a:off x="5774437" y="486702"/>
            <a:ext cx="3230735" cy="22061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2391" r="7142" b="3370"/>
          <a:stretch/>
        </p:blipFill>
        <p:spPr>
          <a:xfrm>
            <a:off x="3381269" y="313892"/>
            <a:ext cx="2406880" cy="399889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7538" r="6052" b="10203"/>
          <a:stretch/>
        </p:blipFill>
        <p:spPr>
          <a:xfrm rot="222787">
            <a:off x="559082" y="404969"/>
            <a:ext cx="2942376" cy="40016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9" t="22046" r="9052" b="30561"/>
          <a:stretch/>
        </p:blipFill>
        <p:spPr>
          <a:xfrm rot="20821785">
            <a:off x="8975652" y="463254"/>
            <a:ext cx="2806574" cy="26796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3" t="19802" r="26131" b="36765"/>
          <a:stretch/>
        </p:blipFill>
        <p:spPr>
          <a:xfrm rot="21387438">
            <a:off x="683937" y="4252232"/>
            <a:ext cx="3892165" cy="23539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58">
            <a:off x="8574413" y="3304514"/>
            <a:ext cx="2986864" cy="30370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14917" r="17051" b="29241"/>
          <a:stretch/>
        </p:blipFill>
        <p:spPr>
          <a:xfrm rot="21382704">
            <a:off x="5913377" y="2688638"/>
            <a:ext cx="2794471" cy="17332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2478" r="1689" b="8292"/>
          <a:stretch/>
        </p:blipFill>
        <p:spPr>
          <a:xfrm rot="159881">
            <a:off x="4764841" y="4390528"/>
            <a:ext cx="3392934" cy="20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50" r="4027"/>
          <a:stretch/>
        </p:blipFill>
        <p:spPr>
          <a:xfrm rot="5400000">
            <a:off x="4226133" y="238735"/>
            <a:ext cx="3739733" cy="81873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Plan de l’exposition</a:t>
            </a:r>
            <a:endParaRPr lang="fr-F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4689" y="982132"/>
            <a:ext cx="10836997" cy="1303867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rgbClr val="FF0000"/>
                </a:solidFill>
              </a:rPr>
              <a:t>Les thèmes présentés dans l’exposition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4700" dirty="0" smtClean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700" dirty="0" smtClean="0"/>
              <a:t>Partir / les séparations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700" dirty="0" smtClean="0"/>
              <a:t>Tenir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700" dirty="0" smtClean="0"/>
              <a:t>Revenir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4700" dirty="0" err="1" smtClean="0"/>
              <a:t>Photocall</a:t>
            </a:r>
            <a:endParaRPr lang="fr-FR" sz="4700" dirty="0" smtClean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7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600" y="982132"/>
            <a:ext cx="9601196" cy="1036791"/>
          </a:xfrm>
        </p:spPr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Notre commande…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097">
            <a:off x="9202846" y="2723998"/>
            <a:ext cx="2063434" cy="17926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7659">
            <a:off x="6449086" y="3846368"/>
            <a:ext cx="2807706" cy="198559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00" y="2443343"/>
            <a:ext cx="4862705" cy="37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Vos missions</a:t>
            </a:r>
            <a:endParaRPr lang="fr-FR" sz="54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3865" y="2774215"/>
            <a:ext cx="10565393" cy="33189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3600" dirty="0" smtClean="0"/>
              <a:t>Sélectionner des visuels.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3600" dirty="0" smtClean="0"/>
              <a:t>Expliquer vos choix et voter pour la sélection définitive.</a:t>
            </a:r>
            <a:endParaRPr lang="fr-FR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fr-FR" sz="3600" dirty="0" smtClean="0"/>
              <a:t>Réaliser une production écrite.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5673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…</a:t>
            </a:r>
            <a:r>
              <a:rPr lang="fr-FR" sz="5400" dirty="0">
                <a:solidFill>
                  <a:srgbClr val="FF0000"/>
                </a:solidFill>
              </a:rPr>
              <a:t>v</a:t>
            </a:r>
            <a:r>
              <a:rPr lang="fr-FR" sz="5400" dirty="0" smtClean="0">
                <a:solidFill>
                  <a:srgbClr val="FF0000"/>
                </a:solidFill>
              </a:rPr>
              <a:t>otre </a:t>
            </a:r>
            <a:r>
              <a:rPr lang="fr-FR" sz="5400" dirty="0">
                <a:solidFill>
                  <a:srgbClr val="FF0000"/>
                </a:solidFill>
              </a:rPr>
              <a:t>cahier des charges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452817"/>
            <a:ext cx="9601196" cy="3812181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FR" sz="1900" dirty="0" smtClean="0"/>
              <a:t>Les </a:t>
            </a:r>
            <a:r>
              <a:rPr lang="fr-FR" sz="1900" dirty="0"/>
              <a:t>visuels</a:t>
            </a:r>
          </a:p>
          <a:p>
            <a:pPr lvl="1"/>
            <a:r>
              <a:rPr lang="fr-FR" sz="1900" dirty="0" smtClean="0"/>
              <a:t>Avoir si possible le même </a:t>
            </a:r>
            <a:r>
              <a:rPr lang="fr-FR" sz="1900" dirty="0"/>
              <a:t>format </a:t>
            </a:r>
            <a:r>
              <a:rPr lang="fr-FR" sz="1900" dirty="0" smtClean="0"/>
              <a:t>(portrait </a:t>
            </a:r>
            <a:r>
              <a:rPr lang="fr-FR" sz="1900" dirty="0"/>
              <a:t>ou </a:t>
            </a:r>
            <a:r>
              <a:rPr lang="fr-FR" sz="1900" dirty="0" smtClean="0"/>
              <a:t>paysage).</a:t>
            </a:r>
            <a:endParaRPr lang="fr-FR" sz="1900" dirty="0"/>
          </a:p>
          <a:p>
            <a:pPr lvl="1"/>
            <a:r>
              <a:rPr lang="fr-FR" sz="1900" dirty="0" smtClean="0"/>
              <a:t>Facilement </a:t>
            </a:r>
            <a:r>
              <a:rPr lang="fr-FR" sz="1900" dirty="0"/>
              <a:t>lisibles : le visiteur doit pouvoir lire l’image facilement (clarté, visibilité...) </a:t>
            </a:r>
          </a:p>
          <a:p>
            <a:pPr lvl="1"/>
            <a:r>
              <a:rPr lang="fr-FR" sz="1900" dirty="0" smtClean="0"/>
              <a:t>Montrer </a:t>
            </a:r>
            <a:r>
              <a:rPr lang="fr-FR" sz="1900" dirty="0"/>
              <a:t>l’aspect mondial du conflit.</a:t>
            </a:r>
          </a:p>
          <a:p>
            <a:endParaRPr lang="fr-FR" sz="1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1900" dirty="0"/>
              <a:t>La carte</a:t>
            </a:r>
          </a:p>
          <a:p>
            <a:pPr lvl="1"/>
            <a:r>
              <a:rPr lang="fr-FR" sz="1900" dirty="0" smtClean="0"/>
              <a:t>L’Europe ou le Monde ?</a:t>
            </a:r>
            <a:endParaRPr lang="fr-FR" sz="1900" dirty="0"/>
          </a:p>
          <a:p>
            <a:pPr lvl="1"/>
            <a:r>
              <a:rPr lang="fr-FR" sz="1900" dirty="0" smtClean="0"/>
              <a:t>Gestion de l’espace et répartition des visuels. </a:t>
            </a:r>
            <a:endParaRPr lang="fr-FR" sz="1900" dirty="0"/>
          </a:p>
          <a:p>
            <a:endParaRPr lang="fr-FR" sz="19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fr-FR" sz="1900" dirty="0"/>
              <a:t>Les textes</a:t>
            </a:r>
          </a:p>
          <a:p>
            <a:pPr lvl="1"/>
            <a:r>
              <a:rPr lang="fr-FR" sz="1900" dirty="0"/>
              <a:t>Le texte ne doit pas dépasser 400 </a:t>
            </a:r>
            <a:r>
              <a:rPr lang="fr-FR" sz="1900" dirty="0" smtClean="0"/>
              <a:t>signes et être facilement compréhensible</a:t>
            </a:r>
            <a:endParaRPr lang="fr-FR" sz="1900" dirty="0"/>
          </a:p>
          <a:p>
            <a:pPr lvl="1"/>
            <a:r>
              <a:rPr lang="fr-FR" sz="1900" dirty="0" smtClean="0"/>
              <a:t>Les </a:t>
            </a:r>
            <a:r>
              <a:rPr lang="fr-FR" sz="1900" dirty="0"/>
              <a:t>textes devront présenter une information sociale et/ou historique.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05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8775" y="1000240"/>
            <a:ext cx="9601196" cy="1045844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rgbClr val="FF0000"/>
                </a:solidFill>
              </a:rPr>
              <a:t>MERCI ET BON COURAGE</a:t>
            </a:r>
            <a:endParaRPr lang="fr-FR" sz="54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938" y="2553077"/>
            <a:ext cx="2736089" cy="371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76</Words>
  <Application>Microsoft Office PowerPoint</Application>
  <PresentationFormat>Grand écran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Organique</vt:lpstr>
      <vt:lpstr>Projet collège Henri IV  musée de la Grande Guerre</vt:lpstr>
      <vt:lpstr>Présentation PowerPoint</vt:lpstr>
      <vt:lpstr>Plan de l’exposition</vt:lpstr>
      <vt:lpstr>Les thèmes présentés dans l’exposition</vt:lpstr>
      <vt:lpstr>Notre commande…</vt:lpstr>
      <vt:lpstr>Vos missions</vt:lpstr>
      <vt:lpstr>…votre cahier des charges</vt:lpstr>
      <vt:lpstr>MERCI ET BON COURAGE</vt:lpstr>
    </vt:vector>
  </TitlesOfParts>
  <Company>Mairie de Meaux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collège Henri IV  et musée de la Grande Guerre</dc:title>
  <dc:creator>Lejeune Pierre</dc:creator>
  <cp:lastModifiedBy>Messant Mélanie</cp:lastModifiedBy>
  <cp:revision>12</cp:revision>
  <dcterms:created xsi:type="dcterms:W3CDTF">2018-01-11T11:34:15Z</dcterms:created>
  <dcterms:modified xsi:type="dcterms:W3CDTF">2018-01-12T10:53:49Z</dcterms:modified>
</cp:coreProperties>
</file>