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6858000" cy="9144000" type="screen4x3"/>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50" d="100"/>
          <a:sy n="150" d="100"/>
        </p:scale>
        <p:origin x="744" y="-3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14440" y="1496520"/>
            <a:ext cx="5828760" cy="3182760"/>
          </a:xfrm>
          <a:prstGeom prst="rect">
            <a:avLst/>
          </a:prstGeom>
        </p:spPr>
        <p:txBody>
          <a:bodyPr lIns="0" tIns="0" rIns="0" bIns="0" anchor="ctr"/>
          <a:lstStyle/>
          <a:p>
            <a:pPr algn="ctr"/>
            <a:endParaRPr lang="fr-FR" sz="4400" b="0" strike="noStrike" spc="-1">
              <a:latin typeface="Arial"/>
            </a:endParaRPr>
          </a:p>
        </p:txBody>
      </p:sp>
      <p:sp>
        <p:nvSpPr>
          <p:cNvPr id="24" name="PlaceHolder 2"/>
          <p:cNvSpPr>
            <a:spLocks noGrp="1"/>
          </p:cNvSpPr>
          <p:nvPr>
            <p:ph type="body"/>
          </p:nvPr>
        </p:nvSpPr>
        <p:spPr>
          <a:xfrm>
            <a:off x="342720" y="2139480"/>
            <a:ext cx="6171840" cy="2529360"/>
          </a:xfrm>
          <a:prstGeom prst="rect">
            <a:avLst/>
          </a:prstGeom>
        </p:spPr>
        <p:txBody>
          <a:bodyPr lIns="0" tIns="0" rIns="0" bIns="0">
            <a:normAutofit/>
          </a:bodyPr>
          <a:lstStyle/>
          <a:p>
            <a:endParaRPr lang="fr-FR" sz="3200" b="0" strike="noStrike" spc="-1">
              <a:latin typeface="Arial"/>
            </a:endParaRPr>
          </a:p>
        </p:txBody>
      </p:sp>
      <p:sp>
        <p:nvSpPr>
          <p:cNvPr id="25" name="PlaceHolder 3"/>
          <p:cNvSpPr>
            <a:spLocks noGrp="1"/>
          </p:cNvSpPr>
          <p:nvPr>
            <p:ph type="body"/>
          </p:nvPr>
        </p:nvSpPr>
        <p:spPr>
          <a:xfrm>
            <a:off x="342720" y="4909680"/>
            <a:ext cx="6171840" cy="252936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14440" y="1496520"/>
            <a:ext cx="5828760" cy="3182760"/>
          </a:xfrm>
          <a:prstGeom prst="rect">
            <a:avLst/>
          </a:prstGeom>
        </p:spPr>
        <p:txBody>
          <a:bodyPr lIns="0" tIns="0" rIns="0" bIns="0" anchor="ctr"/>
          <a:lstStyle/>
          <a:p>
            <a:pPr algn="ctr"/>
            <a:endParaRPr lang="fr-FR" sz="4400" b="0" strike="noStrike" spc="-1">
              <a:latin typeface="Arial"/>
            </a:endParaRPr>
          </a:p>
        </p:txBody>
      </p:sp>
      <p:sp>
        <p:nvSpPr>
          <p:cNvPr id="27"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fr-FR" sz="3200" b="0" strike="noStrike" spc="-1">
              <a:latin typeface="Arial"/>
            </a:endParaRPr>
          </a:p>
        </p:txBody>
      </p:sp>
      <p:sp>
        <p:nvSpPr>
          <p:cNvPr id="28"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fr-FR" sz="3200" b="0" strike="noStrike" spc="-1">
              <a:latin typeface="Arial"/>
            </a:endParaRPr>
          </a:p>
        </p:txBody>
      </p:sp>
      <p:sp>
        <p:nvSpPr>
          <p:cNvPr id="29" name="PlaceHolder 4"/>
          <p:cNvSpPr>
            <a:spLocks noGrp="1"/>
          </p:cNvSpPr>
          <p:nvPr>
            <p:ph type="body"/>
          </p:nvPr>
        </p:nvSpPr>
        <p:spPr>
          <a:xfrm>
            <a:off x="3505320" y="4909680"/>
            <a:ext cx="3011760" cy="2529360"/>
          </a:xfrm>
          <a:prstGeom prst="rect">
            <a:avLst/>
          </a:prstGeom>
        </p:spPr>
        <p:txBody>
          <a:bodyPr lIns="0" tIns="0" rIns="0" bIns="0">
            <a:normAutofit/>
          </a:bodyPr>
          <a:lstStyle/>
          <a:p>
            <a:endParaRPr lang="fr-FR" sz="3200" b="0" strike="noStrike" spc="-1">
              <a:latin typeface="Arial"/>
            </a:endParaRPr>
          </a:p>
        </p:txBody>
      </p:sp>
      <p:sp>
        <p:nvSpPr>
          <p:cNvPr id="30" name="PlaceHolder 5"/>
          <p:cNvSpPr>
            <a:spLocks noGrp="1"/>
          </p:cNvSpPr>
          <p:nvPr>
            <p:ph type="body"/>
          </p:nvPr>
        </p:nvSpPr>
        <p:spPr>
          <a:xfrm>
            <a:off x="342720" y="4909680"/>
            <a:ext cx="3011760" cy="252936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14440" y="1496520"/>
            <a:ext cx="5828760" cy="3182760"/>
          </a:xfrm>
          <a:prstGeom prst="rect">
            <a:avLst/>
          </a:prstGeom>
        </p:spPr>
        <p:txBody>
          <a:bodyPr lIns="0" tIns="0" rIns="0" bIns="0" anchor="ctr"/>
          <a:lstStyle/>
          <a:p>
            <a:pPr algn="ctr"/>
            <a:endParaRPr lang="fr-FR" sz="4400" b="0" strike="noStrike" spc="-1">
              <a:latin typeface="Arial"/>
            </a:endParaRPr>
          </a:p>
        </p:txBody>
      </p:sp>
      <p:sp>
        <p:nvSpPr>
          <p:cNvPr id="32" name="PlaceHolder 2"/>
          <p:cNvSpPr>
            <a:spLocks noGrp="1"/>
          </p:cNvSpPr>
          <p:nvPr>
            <p:ph type="body"/>
          </p:nvPr>
        </p:nvSpPr>
        <p:spPr>
          <a:xfrm>
            <a:off x="342720" y="2139480"/>
            <a:ext cx="1987200" cy="2529360"/>
          </a:xfrm>
          <a:prstGeom prst="rect">
            <a:avLst/>
          </a:prstGeom>
        </p:spPr>
        <p:txBody>
          <a:bodyPr lIns="0" tIns="0" rIns="0" bIns="0">
            <a:normAutofit/>
          </a:bodyPr>
          <a:lstStyle/>
          <a:p>
            <a:endParaRPr lang="fr-FR" sz="3200" b="0" strike="noStrike" spc="-1">
              <a:latin typeface="Arial"/>
            </a:endParaRPr>
          </a:p>
        </p:txBody>
      </p:sp>
      <p:sp>
        <p:nvSpPr>
          <p:cNvPr id="33" name="PlaceHolder 3"/>
          <p:cNvSpPr>
            <a:spLocks noGrp="1"/>
          </p:cNvSpPr>
          <p:nvPr>
            <p:ph type="body"/>
          </p:nvPr>
        </p:nvSpPr>
        <p:spPr>
          <a:xfrm>
            <a:off x="2429640" y="2139480"/>
            <a:ext cx="1987200" cy="2529360"/>
          </a:xfrm>
          <a:prstGeom prst="rect">
            <a:avLst/>
          </a:prstGeom>
        </p:spPr>
        <p:txBody>
          <a:bodyPr lIns="0" tIns="0" rIns="0" bIns="0">
            <a:normAutofit/>
          </a:bodyPr>
          <a:lstStyle/>
          <a:p>
            <a:endParaRPr lang="fr-FR" sz="3200" b="0" strike="noStrike" spc="-1">
              <a:latin typeface="Arial"/>
            </a:endParaRPr>
          </a:p>
        </p:txBody>
      </p:sp>
      <p:sp>
        <p:nvSpPr>
          <p:cNvPr id="34" name="PlaceHolder 4"/>
          <p:cNvSpPr>
            <a:spLocks noGrp="1"/>
          </p:cNvSpPr>
          <p:nvPr>
            <p:ph type="body"/>
          </p:nvPr>
        </p:nvSpPr>
        <p:spPr>
          <a:xfrm>
            <a:off x="4516560" y="2139480"/>
            <a:ext cx="1987200" cy="2529360"/>
          </a:xfrm>
          <a:prstGeom prst="rect">
            <a:avLst/>
          </a:prstGeom>
        </p:spPr>
        <p:txBody>
          <a:bodyPr lIns="0" tIns="0" rIns="0" bIns="0">
            <a:normAutofit/>
          </a:bodyPr>
          <a:lstStyle/>
          <a:p>
            <a:endParaRPr lang="fr-FR" sz="3200" b="0" strike="noStrike" spc="-1">
              <a:latin typeface="Arial"/>
            </a:endParaRPr>
          </a:p>
        </p:txBody>
      </p:sp>
      <p:sp>
        <p:nvSpPr>
          <p:cNvPr id="35" name="PlaceHolder 5"/>
          <p:cNvSpPr>
            <a:spLocks noGrp="1"/>
          </p:cNvSpPr>
          <p:nvPr>
            <p:ph type="body"/>
          </p:nvPr>
        </p:nvSpPr>
        <p:spPr>
          <a:xfrm>
            <a:off x="4516560" y="4909680"/>
            <a:ext cx="1987200" cy="2529360"/>
          </a:xfrm>
          <a:prstGeom prst="rect">
            <a:avLst/>
          </a:prstGeom>
        </p:spPr>
        <p:txBody>
          <a:bodyPr lIns="0" tIns="0" rIns="0" bIns="0">
            <a:normAutofit/>
          </a:bodyPr>
          <a:lstStyle/>
          <a:p>
            <a:endParaRPr lang="fr-FR" sz="3200" b="0" strike="noStrike" spc="-1">
              <a:latin typeface="Arial"/>
            </a:endParaRPr>
          </a:p>
        </p:txBody>
      </p:sp>
      <p:sp>
        <p:nvSpPr>
          <p:cNvPr id="36" name="PlaceHolder 6"/>
          <p:cNvSpPr>
            <a:spLocks noGrp="1"/>
          </p:cNvSpPr>
          <p:nvPr>
            <p:ph type="body"/>
          </p:nvPr>
        </p:nvSpPr>
        <p:spPr>
          <a:xfrm>
            <a:off x="2429640" y="4909680"/>
            <a:ext cx="1987200" cy="2529360"/>
          </a:xfrm>
          <a:prstGeom prst="rect">
            <a:avLst/>
          </a:prstGeom>
        </p:spPr>
        <p:txBody>
          <a:bodyPr lIns="0" tIns="0" rIns="0" bIns="0">
            <a:normAutofit/>
          </a:bodyPr>
          <a:lstStyle/>
          <a:p>
            <a:endParaRPr lang="fr-FR" sz="3200" b="0" strike="noStrike" spc="-1">
              <a:latin typeface="Arial"/>
            </a:endParaRPr>
          </a:p>
        </p:txBody>
      </p:sp>
      <p:sp>
        <p:nvSpPr>
          <p:cNvPr id="37" name="PlaceHolder 7"/>
          <p:cNvSpPr>
            <a:spLocks noGrp="1"/>
          </p:cNvSpPr>
          <p:nvPr>
            <p:ph type="body"/>
          </p:nvPr>
        </p:nvSpPr>
        <p:spPr>
          <a:xfrm>
            <a:off x="342720" y="4909680"/>
            <a:ext cx="1987200" cy="252936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14440" y="1496520"/>
            <a:ext cx="5828760" cy="3182760"/>
          </a:xfrm>
          <a:prstGeom prst="rect">
            <a:avLst/>
          </a:prstGeom>
        </p:spPr>
        <p:txBody>
          <a:bodyPr lIns="0" tIns="0" rIns="0" bIns="0" anchor="ctr"/>
          <a:lstStyle/>
          <a:p>
            <a:pPr algn="ctr"/>
            <a:endParaRPr lang="fr-FR" sz="4400" b="0" strike="noStrike" spc="-1">
              <a:latin typeface="Arial"/>
            </a:endParaRPr>
          </a:p>
        </p:txBody>
      </p:sp>
      <p:sp>
        <p:nvSpPr>
          <p:cNvPr id="3" name="PlaceHolder 2"/>
          <p:cNvSpPr>
            <a:spLocks noGrp="1"/>
          </p:cNvSpPr>
          <p:nvPr>
            <p:ph type="subTitle"/>
          </p:nvPr>
        </p:nvSpPr>
        <p:spPr>
          <a:xfrm>
            <a:off x="342720" y="2139480"/>
            <a:ext cx="6171840" cy="530280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14440" y="1496520"/>
            <a:ext cx="5828760" cy="3182760"/>
          </a:xfrm>
          <a:prstGeom prst="rect">
            <a:avLst/>
          </a:prstGeom>
        </p:spPr>
        <p:txBody>
          <a:bodyPr lIns="0" tIns="0" rIns="0" bIns="0" anchor="ctr"/>
          <a:lstStyle/>
          <a:p>
            <a:pPr algn="ctr"/>
            <a:endParaRPr lang="fr-FR" sz="4400" b="0" strike="noStrike" spc="-1">
              <a:latin typeface="Arial"/>
            </a:endParaRPr>
          </a:p>
        </p:txBody>
      </p:sp>
      <p:sp>
        <p:nvSpPr>
          <p:cNvPr id="5" name="PlaceHolder 2"/>
          <p:cNvSpPr>
            <a:spLocks noGrp="1"/>
          </p:cNvSpPr>
          <p:nvPr>
            <p:ph type="body"/>
          </p:nvPr>
        </p:nvSpPr>
        <p:spPr>
          <a:xfrm>
            <a:off x="342720" y="2139480"/>
            <a:ext cx="6171840" cy="53028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14440" y="1496520"/>
            <a:ext cx="5828760" cy="3182760"/>
          </a:xfrm>
          <a:prstGeom prst="rect">
            <a:avLst/>
          </a:prstGeom>
        </p:spPr>
        <p:txBody>
          <a:bodyPr lIns="0" tIns="0" rIns="0" bIns="0" anchor="ctr"/>
          <a:lstStyle/>
          <a:p>
            <a:pPr algn="ctr"/>
            <a:endParaRPr lang="fr-FR" sz="4400" b="0" strike="noStrike" spc="-1">
              <a:latin typeface="Arial"/>
            </a:endParaRPr>
          </a:p>
        </p:txBody>
      </p:sp>
      <p:sp>
        <p:nvSpPr>
          <p:cNvPr id="7" name="PlaceHolder 2"/>
          <p:cNvSpPr>
            <a:spLocks noGrp="1"/>
          </p:cNvSpPr>
          <p:nvPr>
            <p:ph type="body"/>
          </p:nvPr>
        </p:nvSpPr>
        <p:spPr>
          <a:xfrm>
            <a:off x="342720" y="2139480"/>
            <a:ext cx="3011760" cy="5302800"/>
          </a:xfrm>
          <a:prstGeom prst="rect">
            <a:avLst/>
          </a:prstGeom>
        </p:spPr>
        <p:txBody>
          <a:bodyPr lIns="0" tIns="0" rIns="0" bIns="0">
            <a:normAutofit/>
          </a:bodyPr>
          <a:lstStyle/>
          <a:p>
            <a:endParaRPr lang="fr-FR" sz="3200" b="0" strike="noStrike" spc="-1">
              <a:latin typeface="Arial"/>
            </a:endParaRPr>
          </a:p>
        </p:txBody>
      </p:sp>
      <p:sp>
        <p:nvSpPr>
          <p:cNvPr id="8" name="PlaceHolder 3"/>
          <p:cNvSpPr>
            <a:spLocks noGrp="1"/>
          </p:cNvSpPr>
          <p:nvPr>
            <p:ph type="body"/>
          </p:nvPr>
        </p:nvSpPr>
        <p:spPr>
          <a:xfrm>
            <a:off x="3505320" y="2139480"/>
            <a:ext cx="3011760" cy="53028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14440" y="1496520"/>
            <a:ext cx="5828760" cy="3182760"/>
          </a:xfrm>
          <a:prstGeom prst="rect">
            <a:avLst/>
          </a:prstGeom>
        </p:spPr>
        <p:txBody>
          <a:bodyPr lIns="0" tIns="0" rIns="0" bIns="0" anchor="ctr"/>
          <a:lstStyle/>
          <a:p>
            <a:pPr algn="ctr"/>
            <a:endParaRPr lang="fr-F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14440" y="1496520"/>
            <a:ext cx="5828760" cy="14754600"/>
          </a:xfrm>
          <a:prstGeom prst="rect">
            <a:avLst/>
          </a:prstGeom>
        </p:spPr>
        <p:txBody>
          <a:bodyPr lIns="0" tIns="0" rIns="0" bIns="0" anchor="ct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14440" y="1496520"/>
            <a:ext cx="5828760" cy="3182760"/>
          </a:xfrm>
          <a:prstGeom prst="rect">
            <a:avLst/>
          </a:prstGeom>
        </p:spPr>
        <p:txBody>
          <a:bodyPr lIns="0" tIns="0" rIns="0" bIns="0" anchor="ctr"/>
          <a:lstStyle/>
          <a:p>
            <a:pPr algn="ctr"/>
            <a:endParaRPr lang="fr-FR" sz="4400" b="0" strike="noStrike" spc="-1">
              <a:latin typeface="Arial"/>
            </a:endParaRPr>
          </a:p>
        </p:txBody>
      </p:sp>
      <p:sp>
        <p:nvSpPr>
          <p:cNvPr id="12"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fr-FR" sz="3200" b="0" strike="noStrike" spc="-1">
              <a:latin typeface="Arial"/>
            </a:endParaRPr>
          </a:p>
        </p:txBody>
      </p:sp>
      <p:sp>
        <p:nvSpPr>
          <p:cNvPr id="13" name="PlaceHolder 3"/>
          <p:cNvSpPr>
            <a:spLocks noGrp="1"/>
          </p:cNvSpPr>
          <p:nvPr>
            <p:ph type="body"/>
          </p:nvPr>
        </p:nvSpPr>
        <p:spPr>
          <a:xfrm>
            <a:off x="342720" y="4909680"/>
            <a:ext cx="3011760" cy="2529360"/>
          </a:xfrm>
          <a:prstGeom prst="rect">
            <a:avLst/>
          </a:prstGeom>
        </p:spPr>
        <p:txBody>
          <a:bodyPr lIns="0" tIns="0" rIns="0" bIns="0">
            <a:normAutofit/>
          </a:bodyPr>
          <a:lstStyle/>
          <a:p>
            <a:endParaRPr lang="fr-FR" sz="3200" b="0" strike="noStrike" spc="-1">
              <a:latin typeface="Arial"/>
            </a:endParaRPr>
          </a:p>
        </p:txBody>
      </p:sp>
      <p:sp>
        <p:nvSpPr>
          <p:cNvPr id="14" name="PlaceHolder 4"/>
          <p:cNvSpPr>
            <a:spLocks noGrp="1"/>
          </p:cNvSpPr>
          <p:nvPr>
            <p:ph type="body"/>
          </p:nvPr>
        </p:nvSpPr>
        <p:spPr>
          <a:xfrm>
            <a:off x="3505320" y="2139480"/>
            <a:ext cx="3011760" cy="53028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14440" y="1496520"/>
            <a:ext cx="5828760" cy="3182760"/>
          </a:xfrm>
          <a:prstGeom prst="rect">
            <a:avLst/>
          </a:prstGeom>
        </p:spPr>
        <p:txBody>
          <a:bodyPr lIns="0" tIns="0" rIns="0" bIns="0" anchor="ctr"/>
          <a:lstStyle/>
          <a:p>
            <a:pPr algn="ctr"/>
            <a:endParaRPr lang="fr-FR" sz="4400" b="0" strike="noStrike" spc="-1">
              <a:latin typeface="Arial"/>
            </a:endParaRPr>
          </a:p>
        </p:txBody>
      </p:sp>
      <p:sp>
        <p:nvSpPr>
          <p:cNvPr id="16" name="PlaceHolder 2"/>
          <p:cNvSpPr>
            <a:spLocks noGrp="1"/>
          </p:cNvSpPr>
          <p:nvPr>
            <p:ph type="body"/>
          </p:nvPr>
        </p:nvSpPr>
        <p:spPr>
          <a:xfrm>
            <a:off x="342720" y="2139480"/>
            <a:ext cx="3011760" cy="5302800"/>
          </a:xfrm>
          <a:prstGeom prst="rect">
            <a:avLst/>
          </a:prstGeom>
        </p:spPr>
        <p:txBody>
          <a:bodyPr lIns="0" tIns="0" rIns="0" bIns="0">
            <a:normAutofit/>
          </a:bodyPr>
          <a:lstStyle/>
          <a:p>
            <a:endParaRPr lang="fr-FR" sz="3200" b="0" strike="noStrike" spc="-1">
              <a:latin typeface="Arial"/>
            </a:endParaRPr>
          </a:p>
        </p:txBody>
      </p:sp>
      <p:sp>
        <p:nvSpPr>
          <p:cNvPr id="17"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fr-FR" sz="3200" b="0" strike="noStrike" spc="-1">
              <a:latin typeface="Arial"/>
            </a:endParaRPr>
          </a:p>
        </p:txBody>
      </p:sp>
      <p:sp>
        <p:nvSpPr>
          <p:cNvPr id="18" name="PlaceHolder 4"/>
          <p:cNvSpPr>
            <a:spLocks noGrp="1"/>
          </p:cNvSpPr>
          <p:nvPr>
            <p:ph type="body"/>
          </p:nvPr>
        </p:nvSpPr>
        <p:spPr>
          <a:xfrm>
            <a:off x="3505320" y="4909680"/>
            <a:ext cx="3011760" cy="252936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14440" y="1496520"/>
            <a:ext cx="5828760" cy="3182760"/>
          </a:xfrm>
          <a:prstGeom prst="rect">
            <a:avLst/>
          </a:prstGeom>
        </p:spPr>
        <p:txBody>
          <a:bodyPr lIns="0" tIns="0" rIns="0" bIns="0" anchor="ctr"/>
          <a:lstStyle/>
          <a:p>
            <a:pPr algn="ctr"/>
            <a:endParaRPr lang="fr-FR" sz="4400" b="0" strike="noStrike" spc="-1">
              <a:latin typeface="Arial"/>
            </a:endParaRPr>
          </a:p>
        </p:txBody>
      </p:sp>
      <p:sp>
        <p:nvSpPr>
          <p:cNvPr id="20" name="PlaceHolder 2"/>
          <p:cNvSpPr>
            <a:spLocks noGrp="1"/>
          </p:cNvSpPr>
          <p:nvPr>
            <p:ph type="body"/>
          </p:nvPr>
        </p:nvSpPr>
        <p:spPr>
          <a:xfrm>
            <a:off x="342720" y="2139480"/>
            <a:ext cx="3011760" cy="2529360"/>
          </a:xfrm>
          <a:prstGeom prst="rect">
            <a:avLst/>
          </a:prstGeom>
        </p:spPr>
        <p:txBody>
          <a:bodyPr lIns="0" tIns="0" rIns="0" bIns="0">
            <a:normAutofit/>
          </a:bodyPr>
          <a:lstStyle/>
          <a:p>
            <a:endParaRPr lang="fr-FR" sz="3200" b="0" strike="noStrike" spc="-1">
              <a:latin typeface="Arial"/>
            </a:endParaRPr>
          </a:p>
        </p:txBody>
      </p:sp>
      <p:sp>
        <p:nvSpPr>
          <p:cNvPr id="21" name="PlaceHolder 3"/>
          <p:cNvSpPr>
            <a:spLocks noGrp="1"/>
          </p:cNvSpPr>
          <p:nvPr>
            <p:ph type="body"/>
          </p:nvPr>
        </p:nvSpPr>
        <p:spPr>
          <a:xfrm>
            <a:off x="3505320" y="2139480"/>
            <a:ext cx="3011760" cy="2529360"/>
          </a:xfrm>
          <a:prstGeom prst="rect">
            <a:avLst/>
          </a:prstGeom>
        </p:spPr>
        <p:txBody>
          <a:bodyPr lIns="0" tIns="0" rIns="0" bIns="0">
            <a:normAutofit/>
          </a:bodyPr>
          <a:lstStyle/>
          <a:p>
            <a:endParaRPr lang="fr-FR" sz="3200" b="0" strike="noStrike" spc="-1">
              <a:latin typeface="Arial"/>
            </a:endParaRPr>
          </a:p>
        </p:txBody>
      </p:sp>
      <p:sp>
        <p:nvSpPr>
          <p:cNvPr id="22" name="PlaceHolder 4"/>
          <p:cNvSpPr>
            <a:spLocks noGrp="1"/>
          </p:cNvSpPr>
          <p:nvPr>
            <p:ph type="body"/>
          </p:nvPr>
        </p:nvSpPr>
        <p:spPr>
          <a:xfrm>
            <a:off x="342720" y="4909680"/>
            <a:ext cx="6171840" cy="252936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514440" y="1496520"/>
            <a:ext cx="5828760" cy="3182760"/>
          </a:xfrm>
          <a:prstGeom prst="rect">
            <a:avLst/>
          </a:prstGeom>
        </p:spPr>
        <p:txBody>
          <a:bodyPr lIns="0" tIns="0" rIns="0" bIns="0" anchor="ctr"/>
          <a:lstStyle/>
          <a:p>
            <a:r>
              <a:rPr lang="fr-FR" sz="1800" b="0" strike="noStrike" spc="-1">
                <a:latin typeface="Arial"/>
              </a:rPr>
              <a:t>Cliquez pour éditer le format du texte-titre</a:t>
            </a:r>
          </a:p>
        </p:txBody>
      </p:sp>
      <p:sp>
        <p:nvSpPr>
          <p:cNvPr id="3" name="PlaceHolder 2"/>
          <p:cNvSpPr>
            <a:spLocks noGrp="1"/>
          </p:cNvSpPr>
          <p:nvPr>
            <p:ph type="body"/>
          </p:nvPr>
        </p:nvSpPr>
        <p:spPr>
          <a:xfrm>
            <a:off x="342720" y="2139480"/>
            <a:ext cx="6171840" cy="53028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2800" b="0" strike="noStrike" spc="-1">
                <a:latin typeface="Arial"/>
              </a:rPr>
              <a:t>Second niveau de plan</a:t>
            </a:r>
          </a:p>
          <a:p>
            <a:pPr marL="1296000" lvl="2" indent="-288000">
              <a:spcBef>
                <a:spcPts val="850"/>
              </a:spcBef>
              <a:buClr>
                <a:srgbClr val="000000"/>
              </a:buClr>
              <a:buSzPct val="45000"/>
              <a:buFont typeface="Wingdings" charset="2"/>
              <a:buChar char=""/>
            </a:pPr>
            <a:r>
              <a:rPr lang="fr-FR" sz="2400" b="0" strike="noStrike" spc="-1">
                <a:latin typeface="Arial"/>
              </a:rPr>
              <a:t>Troisième niveau de plan</a:t>
            </a:r>
          </a:p>
          <a:p>
            <a:pPr marL="1728000" lvl="3" indent="-216000">
              <a:spcBef>
                <a:spcPts val="567"/>
              </a:spcBef>
              <a:buClr>
                <a:srgbClr val="000000"/>
              </a:buClr>
              <a:buSzPct val="75000"/>
              <a:buFont typeface="Symbol" charset="2"/>
              <a:buChar char=""/>
            </a:pPr>
            <a:r>
              <a:rPr lang="fr-FR" sz="20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CustomShape 1"/>
          <p:cNvSpPr/>
          <p:nvPr/>
        </p:nvSpPr>
        <p:spPr>
          <a:xfrm>
            <a:off x="142920" y="44640"/>
            <a:ext cx="6590520" cy="383400"/>
          </a:xfrm>
          <a:prstGeom prst="rect">
            <a:avLst/>
          </a:prstGeom>
          <a:noFill/>
          <a:ln w="31680">
            <a:solidFill>
              <a:schemeClr val="accent1"/>
            </a:solidFill>
            <a:round/>
          </a:ln>
        </p:spPr>
        <p:style>
          <a:lnRef idx="0">
            <a:scrgbClr r="0" g="0" b="0"/>
          </a:lnRef>
          <a:fillRef idx="0">
            <a:scrgbClr r="0" g="0" b="0"/>
          </a:fillRef>
          <a:effectRef idx="0">
            <a:scrgbClr r="0" g="0" b="0"/>
          </a:effectRef>
          <a:fontRef idx="minor"/>
        </p:style>
        <p:txBody>
          <a:bodyPr lIns="90000" tIns="45000" rIns="90000" bIns="45000"/>
          <a:lstStyle/>
          <a:p>
            <a:pPr algn="ctr">
              <a:lnSpc>
                <a:spcPct val="107000"/>
              </a:lnSpc>
              <a:spcAft>
                <a:spcPts val="799"/>
              </a:spcAft>
            </a:pPr>
            <a:r>
              <a:rPr lang="fr-FR" sz="1800" b="1" strike="noStrike" spc="-1">
                <a:solidFill>
                  <a:srgbClr val="000000"/>
                </a:solidFill>
                <a:latin typeface="Century"/>
                <a:ea typeface="Calibri"/>
              </a:rPr>
              <a:t>FICHE D’INSCRIPTION </a:t>
            </a:r>
            <a:r>
              <a:rPr lang="fr-FR" sz="1050" b="1" strike="noStrike" spc="-1">
                <a:solidFill>
                  <a:srgbClr val="000000"/>
                </a:solidFill>
                <a:latin typeface="Wingdings"/>
                <a:ea typeface="Calibri"/>
              </a:rPr>
              <a:t></a:t>
            </a:r>
            <a:r>
              <a:rPr lang="fr-FR" sz="1800" b="1" strike="noStrike" spc="-1">
                <a:solidFill>
                  <a:srgbClr val="000000"/>
                </a:solidFill>
                <a:latin typeface="Century"/>
                <a:ea typeface="Calibri"/>
              </a:rPr>
              <a:t> SEJOUR APPN</a:t>
            </a:r>
            <a:endParaRPr lang="fr-FR" sz="1800" b="0" strike="noStrike" spc="-1">
              <a:latin typeface="Arial"/>
            </a:endParaRPr>
          </a:p>
        </p:txBody>
      </p:sp>
      <p:sp>
        <p:nvSpPr>
          <p:cNvPr id="39" name="CustomShape 2"/>
          <p:cNvSpPr/>
          <p:nvPr/>
        </p:nvSpPr>
        <p:spPr>
          <a:xfrm>
            <a:off x="0" y="731520"/>
            <a:ext cx="6857280" cy="4470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1200" b="0" strike="noStrike" spc="-1" dirty="0">
                <a:solidFill>
                  <a:srgbClr val="000000"/>
                </a:solidFill>
                <a:latin typeface="Calibri"/>
                <a:ea typeface="DejaVu Sans"/>
              </a:rPr>
              <a:t>Madame, monsieur,</a:t>
            </a:r>
            <a:endParaRPr lang="fr-FR" sz="1200" b="0" strike="noStrike" spc="-1" dirty="0">
              <a:latin typeface="Arial"/>
            </a:endParaRPr>
          </a:p>
          <a:p>
            <a:pPr algn="just">
              <a:lnSpc>
                <a:spcPct val="100000"/>
              </a:lnSpc>
            </a:pPr>
            <a:r>
              <a:rPr lang="fr-FR" sz="1200" b="0" strike="noStrike" spc="-1" dirty="0">
                <a:solidFill>
                  <a:srgbClr val="000000"/>
                </a:solidFill>
                <a:latin typeface="Calibri"/>
                <a:ea typeface="DejaVu Sans"/>
              </a:rPr>
              <a:t>Un séjour scolaire est organisé par le collège Henri IV du 15 au 19 avril 2019 à destination des élèves de cinquième et de quatrième. Ce voyage qui rassemblera environ 50 élèves aura lieu </a:t>
            </a:r>
            <a:r>
              <a:rPr lang="fr-FR" sz="1200" spc="-1" dirty="0">
                <a:solidFill>
                  <a:srgbClr val="000000"/>
                </a:solidFill>
                <a:latin typeface="Calibri"/>
                <a:ea typeface="DejaVu Sans"/>
              </a:rPr>
              <a:t>à</a:t>
            </a:r>
            <a:r>
              <a:rPr lang="fr-FR" sz="1200" b="0" strike="noStrike" spc="-1" dirty="0">
                <a:solidFill>
                  <a:srgbClr val="000000"/>
                </a:solidFill>
                <a:latin typeface="Calibri"/>
                <a:ea typeface="DejaVu Sans"/>
              </a:rPr>
              <a:t> Le Malzieu-Ville en Lozère dans le centre « Lozère Evasion » et sera orienté APPN (Activités Physiques de Pleine Nature). Les activités proposées (rafting, via ferrata, VTT, canoé kayak, course d’orientation, escalade) seront encadrées par des moniteurs diplômés, épaulés par des professeurs (EPS et autre) du collège. Elles se dérouleront matin et après-midi, le rythme sera donc soutenu. Il est par ailleurs </a:t>
            </a:r>
            <a:r>
              <a:rPr lang="fr-FR" sz="1200" b="0" u="sng" strike="noStrike" spc="-1" dirty="0">
                <a:solidFill>
                  <a:srgbClr val="000000"/>
                </a:solidFill>
                <a:uFillTx/>
                <a:latin typeface="Calibri"/>
                <a:ea typeface="DejaVu Sans"/>
              </a:rPr>
              <a:t>indispensable de posséder l’Attestation Scolaire du Savoir Nager (ASSN) pour participer à ce voyage</a:t>
            </a:r>
            <a:r>
              <a:rPr lang="fr-FR" sz="1200" b="0" strike="noStrike" spc="-1" dirty="0">
                <a:solidFill>
                  <a:srgbClr val="000000"/>
                </a:solidFill>
                <a:latin typeface="Calibri"/>
                <a:ea typeface="DejaVu Sans"/>
              </a:rPr>
              <a:t>. </a:t>
            </a:r>
            <a:endParaRPr lang="fr-FR" sz="1200" b="0" strike="noStrike" spc="-1" dirty="0">
              <a:latin typeface="Arial"/>
            </a:endParaRPr>
          </a:p>
          <a:p>
            <a:pPr algn="just">
              <a:lnSpc>
                <a:spcPct val="100000"/>
              </a:lnSpc>
            </a:pPr>
            <a:r>
              <a:rPr lang="fr-FR" sz="1200" b="0" strike="noStrike" spc="-1" dirty="0">
                <a:solidFill>
                  <a:srgbClr val="000000"/>
                </a:solidFill>
                <a:latin typeface="Calibri"/>
                <a:ea typeface="DejaVu Sans"/>
              </a:rPr>
              <a:t>Le transport sera effectué en car. </a:t>
            </a:r>
            <a:endParaRPr lang="fr-FR" sz="1200" b="0" strike="noStrike" spc="-1" dirty="0">
              <a:latin typeface="Arial"/>
            </a:endParaRPr>
          </a:p>
          <a:p>
            <a:pPr algn="just">
              <a:lnSpc>
                <a:spcPct val="100000"/>
              </a:lnSpc>
            </a:pPr>
            <a:r>
              <a:rPr lang="fr-FR" sz="1200" b="0" strike="noStrike" spc="-1" dirty="0">
                <a:solidFill>
                  <a:srgbClr val="000000"/>
                </a:solidFill>
                <a:latin typeface="Calibri"/>
                <a:ea typeface="DejaVu Sans"/>
              </a:rPr>
              <a:t>Le coût du séjour s’élèvera au maximum à 350€. Un étalement des payements en trois fois (janvier, février, mars) sera possible. </a:t>
            </a:r>
            <a:endParaRPr lang="fr-FR" sz="1200" b="0" strike="noStrike" spc="-1" dirty="0">
              <a:latin typeface="Arial"/>
            </a:endParaRPr>
          </a:p>
          <a:p>
            <a:pPr algn="just">
              <a:lnSpc>
                <a:spcPct val="100000"/>
              </a:lnSpc>
            </a:pPr>
            <a:r>
              <a:rPr lang="fr-FR" sz="1200" b="0" strike="noStrike" spc="-1" dirty="0">
                <a:solidFill>
                  <a:srgbClr val="000000"/>
                </a:solidFill>
                <a:latin typeface="Calibri"/>
                <a:ea typeface="DejaVu Sans"/>
              </a:rPr>
              <a:t>Le comportement et l’attitude au sein du collège Henri IV seront pris en compte pour établir la liste définitive des participants à ce voyage. </a:t>
            </a:r>
            <a:endParaRPr lang="fr-FR" sz="1200" b="0" strike="noStrike" spc="-1" dirty="0">
              <a:latin typeface="Arial"/>
            </a:endParaRPr>
          </a:p>
          <a:p>
            <a:pPr algn="just">
              <a:lnSpc>
                <a:spcPct val="100000"/>
              </a:lnSpc>
            </a:pPr>
            <a:r>
              <a:rPr lang="fr-FR" sz="1200" b="0" strike="noStrike" spc="-1" dirty="0">
                <a:solidFill>
                  <a:srgbClr val="000000"/>
                </a:solidFill>
                <a:latin typeface="Calibri"/>
                <a:ea typeface="DejaVu Sans"/>
              </a:rPr>
              <a:t>Si le nombre d’élèves intéressés par le séjour dépasse le nombre de places disponibles, nous retiendrons les inscriptions par ordre d’arrivée, puis nous placerons les élèves sur liste d’attente. </a:t>
            </a:r>
            <a:endParaRPr lang="fr-FR" sz="1200" b="0" strike="noStrike" spc="-1" dirty="0">
              <a:latin typeface="Arial"/>
            </a:endParaRPr>
          </a:p>
          <a:p>
            <a:pPr algn="just">
              <a:lnSpc>
                <a:spcPct val="100000"/>
              </a:lnSpc>
            </a:pPr>
            <a:endParaRPr lang="fr-FR" sz="1200" b="0" strike="noStrike" spc="-1" dirty="0">
              <a:latin typeface="Arial"/>
            </a:endParaRPr>
          </a:p>
          <a:p>
            <a:pPr algn="just">
              <a:lnSpc>
                <a:spcPct val="100000"/>
              </a:lnSpc>
            </a:pPr>
            <a:r>
              <a:rPr lang="fr-FR" sz="1200" b="1" strike="noStrike" spc="-1" dirty="0">
                <a:solidFill>
                  <a:srgbClr val="000000"/>
                </a:solidFill>
                <a:latin typeface="Calibri"/>
                <a:ea typeface="DejaVu Sans"/>
              </a:rPr>
              <a:t>En cas de difficultés financières, veuillez vous rapprocher de l’établissement scolaire afin qu’il puisse éventuellement vous apporter une aide.</a:t>
            </a:r>
            <a:endParaRPr lang="fr-FR" sz="1200" b="0" strike="noStrike" spc="-1" dirty="0">
              <a:latin typeface="Arial"/>
            </a:endParaRPr>
          </a:p>
          <a:p>
            <a:pPr algn="just">
              <a:lnSpc>
                <a:spcPct val="100000"/>
              </a:lnSpc>
            </a:pPr>
            <a:endParaRPr lang="fr-FR" sz="1200" b="0" strike="noStrike" spc="-1" dirty="0">
              <a:latin typeface="Arial"/>
            </a:endParaRPr>
          </a:p>
          <a:p>
            <a:pPr algn="just">
              <a:lnSpc>
                <a:spcPct val="100000"/>
              </a:lnSpc>
            </a:pPr>
            <a:r>
              <a:rPr lang="fr-FR" sz="1200" b="1" strike="noStrike" spc="-1" dirty="0">
                <a:solidFill>
                  <a:srgbClr val="000000"/>
                </a:solidFill>
                <a:latin typeface="Calibri"/>
                <a:ea typeface="DejaVu Sans"/>
              </a:rPr>
              <a:t>Les fiches d’inscriptions sont à rendre aux professeurs d’EPS le mardi 9 octobre de 8h15 à 8h30 en salle de réunion (salle 11).</a:t>
            </a:r>
            <a:endParaRPr lang="fr-FR" sz="1200" b="0" strike="noStrike" spc="-1" dirty="0">
              <a:latin typeface="Arial"/>
            </a:endParaRPr>
          </a:p>
          <a:p>
            <a:pPr algn="just">
              <a:lnSpc>
                <a:spcPct val="100000"/>
              </a:lnSpc>
            </a:pPr>
            <a:r>
              <a:rPr lang="fr-FR" sz="1200" b="0" u="sng" strike="noStrike" spc="-1" dirty="0">
                <a:solidFill>
                  <a:srgbClr val="FF0000"/>
                </a:solidFill>
                <a:uFillTx/>
                <a:latin typeface="Calibri"/>
                <a:ea typeface="DejaVu Sans"/>
              </a:rPr>
              <a:t>Attention : aucune inscription ne sera acceptée avant cette date.</a:t>
            </a:r>
            <a:r>
              <a:rPr lang="fr-FR" sz="1200" b="0" strike="noStrike" spc="-1" dirty="0">
                <a:solidFill>
                  <a:srgbClr val="FF0000"/>
                </a:solidFill>
                <a:latin typeface="Calibri"/>
                <a:ea typeface="DejaVu Sans"/>
              </a:rPr>
              <a:t> </a:t>
            </a:r>
            <a:endParaRPr lang="fr-FR" sz="1200" b="0" strike="noStrike" spc="-1" dirty="0">
              <a:latin typeface="Arial"/>
            </a:endParaRPr>
          </a:p>
          <a:p>
            <a:pPr algn="just">
              <a:lnSpc>
                <a:spcPct val="100000"/>
              </a:lnSpc>
            </a:pPr>
            <a:endParaRPr lang="fr-FR" sz="1200" b="0" strike="noStrike" spc="-1" dirty="0">
              <a:latin typeface="Arial"/>
            </a:endParaRPr>
          </a:p>
          <a:p>
            <a:pPr algn="just">
              <a:lnSpc>
                <a:spcPct val="100000"/>
              </a:lnSpc>
            </a:pPr>
            <a:r>
              <a:rPr lang="fr-FR" sz="1200" b="1" strike="noStrike" spc="-1" dirty="0">
                <a:solidFill>
                  <a:srgbClr val="000000"/>
                </a:solidFill>
                <a:latin typeface="Calibri"/>
                <a:ea typeface="DejaVu Sans"/>
              </a:rPr>
              <a:t>Une fois la liste définitive établie, nous distribuerons aux élèves retenus un engagement financier que nous devrons récupérer, accompagné des 3 chèques, pour le vendredi 9 novembre au plus tard. </a:t>
            </a:r>
            <a:endParaRPr lang="fr-FR" sz="1200" b="0" strike="noStrike" spc="-1" dirty="0">
              <a:latin typeface="Arial"/>
            </a:endParaRPr>
          </a:p>
        </p:txBody>
      </p:sp>
      <p:sp>
        <p:nvSpPr>
          <p:cNvPr id="40" name="Line 3"/>
          <p:cNvSpPr/>
          <p:nvPr/>
        </p:nvSpPr>
        <p:spPr>
          <a:xfrm>
            <a:off x="9360" y="5995080"/>
            <a:ext cx="6858000" cy="360"/>
          </a:xfrm>
          <a:prstGeom prst="line">
            <a:avLst/>
          </a:prstGeom>
          <a:ln w="19080" cap="rnd">
            <a:solidFill>
              <a:srgbClr val="000000"/>
            </a:solidFill>
            <a:custDash>
              <a:ds d="400000" sp="300000"/>
            </a:custDash>
            <a:round/>
          </a:ln>
        </p:spPr>
        <p:style>
          <a:lnRef idx="0">
            <a:scrgbClr r="0" g="0" b="0"/>
          </a:lnRef>
          <a:fillRef idx="0">
            <a:scrgbClr r="0" g="0" b="0"/>
          </a:fillRef>
          <a:effectRef idx="0">
            <a:scrgbClr r="0" g="0" b="0"/>
          </a:effectRef>
          <a:fontRef idx="minor"/>
        </p:style>
      </p:sp>
      <p:sp>
        <p:nvSpPr>
          <p:cNvPr id="41" name="CustomShape 4"/>
          <p:cNvSpPr/>
          <p:nvPr/>
        </p:nvSpPr>
        <p:spPr>
          <a:xfrm>
            <a:off x="924480" y="5825880"/>
            <a:ext cx="442800" cy="3643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0" strike="noStrike" spc="-1">
                <a:solidFill>
                  <a:srgbClr val="000000"/>
                </a:solidFill>
                <a:latin typeface="Wingdings"/>
                <a:ea typeface="Times New Roman"/>
              </a:rPr>
              <a:t>"</a:t>
            </a:r>
            <a:endParaRPr lang="fr-FR" sz="1800" b="0" strike="noStrike" spc="-1">
              <a:latin typeface="Arial"/>
            </a:endParaRPr>
          </a:p>
        </p:txBody>
      </p:sp>
      <p:sp>
        <p:nvSpPr>
          <p:cNvPr id="42" name="CustomShape 5"/>
          <p:cNvSpPr/>
          <p:nvPr/>
        </p:nvSpPr>
        <p:spPr>
          <a:xfrm>
            <a:off x="2931120" y="5825880"/>
            <a:ext cx="442800" cy="3643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0" strike="noStrike" spc="-1">
                <a:solidFill>
                  <a:srgbClr val="000000"/>
                </a:solidFill>
                <a:latin typeface="Wingdings"/>
                <a:ea typeface="Times New Roman"/>
              </a:rPr>
              <a:t>"</a:t>
            </a:r>
            <a:endParaRPr lang="fr-FR" sz="1800" b="0" strike="noStrike" spc="-1">
              <a:latin typeface="Arial"/>
            </a:endParaRPr>
          </a:p>
        </p:txBody>
      </p:sp>
      <p:sp>
        <p:nvSpPr>
          <p:cNvPr id="43" name="CustomShape 6"/>
          <p:cNvSpPr/>
          <p:nvPr/>
        </p:nvSpPr>
        <p:spPr>
          <a:xfrm>
            <a:off x="5128200" y="5810400"/>
            <a:ext cx="442800" cy="3643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1800" b="0" strike="noStrike" spc="-1">
                <a:solidFill>
                  <a:srgbClr val="000000"/>
                </a:solidFill>
                <a:latin typeface="Wingdings"/>
                <a:ea typeface="Times New Roman"/>
              </a:rPr>
              <a:t>"</a:t>
            </a:r>
            <a:endParaRPr lang="fr-FR" sz="1800" b="0" strike="noStrike" spc="-1">
              <a:latin typeface="Arial"/>
            </a:endParaRPr>
          </a:p>
        </p:txBody>
      </p:sp>
      <p:sp>
        <p:nvSpPr>
          <p:cNvPr id="44" name="CustomShape 7"/>
          <p:cNvSpPr/>
          <p:nvPr/>
        </p:nvSpPr>
        <p:spPr>
          <a:xfrm>
            <a:off x="9360" y="6182640"/>
            <a:ext cx="6857280" cy="264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1200" b="0" strike="noStrike" spc="-1" dirty="0">
                <a:solidFill>
                  <a:srgbClr val="000000"/>
                </a:solidFill>
                <a:latin typeface="Calibri"/>
                <a:ea typeface="DejaVu Sans"/>
              </a:rPr>
              <a:t>Je soussigné(e) …………………………………………………………………….., représentant(e) légal(e), souhaite inscrire ………………………………..…………………………. en classe de …………. pour participer au voyage scolaire </a:t>
            </a:r>
            <a:r>
              <a:rPr lang="fr-FR" sz="1200" spc="-1">
                <a:solidFill>
                  <a:srgbClr val="000000"/>
                </a:solidFill>
                <a:latin typeface="Calibri"/>
                <a:ea typeface="DejaVu Sans"/>
              </a:rPr>
              <a:t>à</a:t>
            </a:r>
            <a:r>
              <a:rPr lang="fr-FR" sz="1200" b="0" strike="noStrike" spc="-1">
                <a:solidFill>
                  <a:srgbClr val="000000"/>
                </a:solidFill>
                <a:latin typeface="Calibri"/>
                <a:ea typeface="DejaVu Sans"/>
              </a:rPr>
              <a:t> Le Malzieu-Ville </a:t>
            </a:r>
            <a:r>
              <a:rPr lang="fr-FR" sz="1200" b="0" strike="noStrike" spc="-1" dirty="0">
                <a:solidFill>
                  <a:srgbClr val="000000"/>
                </a:solidFill>
                <a:latin typeface="Calibri"/>
                <a:ea typeface="DejaVu Sans"/>
              </a:rPr>
              <a:t>du 15 au 19 avril 2019.</a:t>
            </a:r>
            <a:endParaRPr lang="fr-FR" sz="1200" b="0" strike="noStrike" spc="-1" dirty="0">
              <a:latin typeface="Arial"/>
            </a:endParaRPr>
          </a:p>
          <a:p>
            <a:pPr algn="just">
              <a:lnSpc>
                <a:spcPct val="100000"/>
              </a:lnSpc>
            </a:pPr>
            <a:r>
              <a:rPr lang="fr-FR" sz="1200" b="0" strike="noStrike" spc="-1" dirty="0">
                <a:solidFill>
                  <a:srgbClr val="000000"/>
                </a:solidFill>
                <a:latin typeface="Calibri"/>
                <a:ea typeface="DejaVu Sans"/>
              </a:rPr>
              <a:t>Cette autorisation est à remettre </a:t>
            </a:r>
            <a:r>
              <a:rPr lang="fr-FR" sz="1200" b="1" u="sng" strike="noStrike" spc="-1" dirty="0">
                <a:solidFill>
                  <a:srgbClr val="000000"/>
                </a:solidFill>
                <a:uFillTx/>
                <a:latin typeface="Calibri"/>
                <a:ea typeface="DejaVu Sans"/>
              </a:rPr>
              <a:t>le mardi 9 octobre entre 8h15 à 8h30 </a:t>
            </a:r>
            <a:r>
              <a:rPr lang="fr-FR" sz="1200" b="0" strike="noStrike" spc="-1" dirty="0">
                <a:solidFill>
                  <a:srgbClr val="000000"/>
                </a:solidFill>
                <a:latin typeface="Calibri"/>
                <a:ea typeface="DejaVu Sans"/>
              </a:rPr>
              <a:t>aux professeurs d’EPS </a:t>
            </a:r>
            <a:r>
              <a:rPr lang="fr-FR" sz="1200" b="1" u="sng" strike="noStrike" spc="-1" dirty="0">
                <a:solidFill>
                  <a:srgbClr val="000000"/>
                </a:solidFill>
                <a:uFillTx/>
                <a:latin typeface="Calibri"/>
                <a:ea typeface="DejaVu Sans"/>
              </a:rPr>
              <a:t>en salle 11</a:t>
            </a:r>
            <a:r>
              <a:rPr lang="fr-FR" sz="1200" b="0" strike="noStrike" spc="-1" dirty="0">
                <a:solidFill>
                  <a:srgbClr val="000000"/>
                </a:solidFill>
                <a:latin typeface="Calibri"/>
                <a:ea typeface="DejaVu Sans"/>
              </a:rPr>
              <a:t>. </a:t>
            </a:r>
            <a:endParaRPr lang="fr-FR" sz="1200" b="0" strike="noStrike" spc="-1" dirty="0">
              <a:latin typeface="Arial"/>
            </a:endParaRPr>
          </a:p>
          <a:p>
            <a:pPr algn="just">
              <a:lnSpc>
                <a:spcPct val="100000"/>
              </a:lnSpc>
            </a:pPr>
            <a:r>
              <a:rPr lang="fr-FR" sz="1200" b="0" strike="noStrike" spc="-1" dirty="0">
                <a:solidFill>
                  <a:srgbClr val="FF0000"/>
                </a:solidFill>
                <a:latin typeface="Calibri"/>
                <a:ea typeface="DejaVu Sans"/>
              </a:rPr>
              <a:t>Attention : </a:t>
            </a:r>
            <a:r>
              <a:rPr lang="fr-FR" sz="1200" b="0" u="sng" strike="noStrike" spc="-1" dirty="0">
                <a:solidFill>
                  <a:srgbClr val="FF0000"/>
                </a:solidFill>
                <a:uFillTx/>
                <a:latin typeface="Calibri"/>
                <a:ea typeface="DejaVu Sans"/>
              </a:rPr>
              <a:t>aucune inscription ne sera acceptée avant cette date</a:t>
            </a:r>
            <a:endParaRPr lang="fr-FR" sz="1200" b="0" strike="noStrike" spc="-1" dirty="0">
              <a:latin typeface="Arial"/>
            </a:endParaRPr>
          </a:p>
          <a:p>
            <a:pPr algn="just">
              <a:lnSpc>
                <a:spcPct val="100000"/>
              </a:lnSpc>
            </a:pPr>
            <a:endParaRPr lang="fr-FR" sz="1200" b="0" strike="noStrike" spc="-1" dirty="0">
              <a:latin typeface="Arial"/>
            </a:endParaRPr>
          </a:p>
          <a:p>
            <a:pPr algn="just">
              <a:lnSpc>
                <a:spcPct val="100000"/>
              </a:lnSpc>
            </a:pPr>
            <a:r>
              <a:rPr lang="fr-FR" sz="1200" b="0" strike="noStrike" spc="-1" dirty="0">
                <a:solidFill>
                  <a:srgbClr val="000000"/>
                </a:solidFill>
                <a:latin typeface="Calibri"/>
                <a:ea typeface="DejaVu Sans"/>
              </a:rPr>
              <a:t>L’élève a obtenu l’ASSN : oui                 non</a:t>
            </a:r>
            <a:endParaRPr lang="fr-FR" sz="1200" b="0" strike="noStrike" spc="-1" dirty="0">
              <a:latin typeface="Arial"/>
            </a:endParaRPr>
          </a:p>
          <a:p>
            <a:pPr algn="just">
              <a:lnSpc>
                <a:spcPct val="100000"/>
              </a:lnSpc>
            </a:pPr>
            <a:r>
              <a:rPr lang="fr-FR" sz="1200" b="0" strike="noStrike" spc="-1" dirty="0">
                <a:solidFill>
                  <a:srgbClr val="000000"/>
                </a:solidFill>
                <a:latin typeface="Calibri"/>
                <a:ea typeface="DejaVu Sans"/>
              </a:rPr>
              <a:t>Il a le diplôme en sa possession : oui                   non</a:t>
            </a:r>
            <a:endParaRPr lang="fr-FR" sz="1200" b="0" strike="noStrike" spc="-1" dirty="0">
              <a:latin typeface="Arial"/>
            </a:endParaRPr>
          </a:p>
          <a:p>
            <a:pPr algn="just">
              <a:lnSpc>
                <a:spcPct val="100000"/>
              </a:lnSpc>
            </a:pPr>
            <a:endParaRPr lang="fr-FR" sz="1200" b="0" strike="noStrike" spc="-1" dirty="0">
              <a:latin typeface="Arial"/>
            </a:endParaRPr>
          </a:p>
          <a:p>
            <a:pPr algn="just"/>
            <a:r>
              <a:rPr lang="fr-FR" sz="1200" b="1" u="sng" dirty="0">
                <a:solidFill>
                  <a:srgbClr val="00B0F0"/>
                </a:solidFill>
              </a:rPr>
              <a:t>Pour les élèves n’ayant pas en leur possession le diplôme de l’ASSN et dont le collège n’aurait aucune trace, une nouvelle séance de test sera proposée par les professeurs d’EPS le mercredi 10 octobre après-midi à la piscine </a:t>
            </a:r>
            <a:r>
              <a:rPr lang="fr-FR" sz="1200" b="1" u="sng" dirty="0" err="1">
                <a:solidFill>
                  <a:srgbClr val="00B0F0"/>
                </a:solidFill>
              </a:rPr>
              <a:t>Tauziet</a:t>
            </a:r>
            <a:r>
              <a:rPr lang="fr-FR" sz="1200" b="1" dirty="0">
                <a:solidFill>
                  <a:srgbClr val="00B0F0"/>
                </a:solidFill>
              </a:rPr>
              <a:t>. </a:t>
            </a:r>
            <a:r>
              <a:rPr lang="fr-FR" sz="1200" dirty="0"/>
              <a:t>Les élèves ont aussi la possibilité de le passer avec un maître-nageur. </a:t>
            </a:r>
          </a:p>
          <a:p>
            <a:pPr algn="ctr">
              <a:lnSpc>
                <a:spcPct val="100000"/>
              </a:lnSpc>
            </a:pPr>
            <a:r>
              <a:rPr lang="fr-FR" sz="1200" b="0" strike="noStrike" spc="-1" dirty="0">
                <a:solidFill>
                  <a:srgbClr val="000000"/>
                </a:solidFill>
                <a:latin typeface="Calibri"/>
                <a:ea typeface="DejaVu Sans"/>
              </a:rPr>
              <a:t>				</a:t>
            </a:r>
            <a:endParaRPr lang="fr-FR" sz="1200" b="0" strike="noStrike" spc="-1" dirty="0">
              <a:latin typeface="Arial"/>
            </a:endParaRPr>
          </a:p>
          <a:p>
            <a:pPr algn="ctr">
              <a:lnSpc>
                <a:spcPct val="100000"/>
              </a:lnSpc>
            </a:pPr>
            <a:r>
              <a:rPr lang="fr-FR" sz="1200" b="0" strike="noStrike" spc="-1" dirty="0">
                <a:solidFill>
                  <a:srgbClr val="000000"/>
                </a:solidFill>
                <a:latin typeface="Calibri"/>
                <a:ea typeface="DejaVu Sans"/>
              </a:rPr>
              <a:t>				Date et signature du représentant légal :</a:t>
            </a:r>
            <a:endParaRPr lang="fr-FR" sz="1200" b="0" strike="noStrike" spc="-1" dirty="0">
              <a:latin typeface="Arial"/>
            </a:endParaRPr>
          </a:p>
        </p:txBody>
      </p:sp>
      <p:sp>
        <p:nvSpPr>
          <p:cNvPr id="45" name="CustomShape 8"/>
          <p:cNvSpPr/>
          <p:nvPr/>
        </p:nvSpPr>
        <p:spPr>
          <a:xfrm>
            <a:off x="2705040" y="7343640"/>
            <a:ext cx="126360" cy="138960"/>
          </a:xfrm>
          <a:prstGeom prst="rect">
            <a:avLst/>
          </a:prstGeom>
          <a:noFill/>
          <a:ln w="19080">
            <a:solidFill>
              <a:schemeClr val="tx1"/>
            </a:solidFill>
            <a:round/>
          </a:ln>
        </p:spPr>
        <p:style>
          <a:lnRef idx="2">
            <a:schemeClr val="accent1">
              <a:shade val="50000"/>
            </a:schemeClr>
          </a:lnRef>
          <a:fillRef idx="1">
            <a:schemeClr val="accent1"/>
          </a:fillRef>
          <a:effectRef idx="0">
            <a:schemeClr val="accent1"/>
          </a:effectRef>
          <a:fontRef idx="minor"/>
        </p:style>
      </p:sp>
      <p:sp>
        <p:nvSpPr>
          <p:cNvPr id="46" name="CustomShape 9"/>
          <p:cNvSpPr/>
          <p:nvPr/>
        </p:nvSpPr>
        <p:spPr>
          <a:xfrm>
            <a:off x="1889280" y="7334280"/>
            <a:ext cx="126360" cy="138960"/>
          </a:xfrm>
          <a:prstGeom prst="rect">
            <a:avLst/>
          </a:prstGeom>
          <a:noFill/>
          <a:ln w="19080">
            <a:solidFill>
              <a:schemeClr val="tx1"/>
            </a:solidFill>
            <a:round/>
          </a:ln>
        </p:spPr>
        <p:style>
          <a:lnRef idx="2">
            <a:schemeClr val="accent1">
              <a:shade val="50000"/>
            </a:schemeClr>
          </a:lnRef>
          <a:fillRef idx="1">
            <a:schemeClr val="accent1"/>
          </a:fillRef>
          <a:effectRef idx="0">
            <a:schemeClr val="accent1"/>
          </a:effectRef>
          <a:fontRef idx="minor"/>
        </p:style>
      </p:sp>
      <p:sp>
        <p:nvSpPr>
          <p:cNvPr id="47" name="CustomShape 10"/>
          <p:cNvSpPr/>
          <p:nvPr/>
        </p:nvSpPr>
        <p:spPr>
          <a:xfrm>
            <a:off x="3332880" y="7534440"/>
            <a:ext cx="126360" cy="138960"/>
          </a:xfrm>
          <a:prstGeom prst="rect">
            <a:avLst/>
          </a:prstGeom>
          <a:noFill/>
          <a:ln w="19080">
            <a:solidFill>
              <a:schemeClr val="tx1"/>
            </a:solidFill>
            <a:round/>
          </a:ln>
        </p:spPr>
        <p:style>
          <a:lnRef idx="2">
            <a:schemeClr val="accent1">
              <a:shade val="50000"/>
            </a:schemeClr>
          </a:lnRef>
          <a:fillRef idx="1">
            <a:schemeClr val="accent1"/>
          </a:fillRef>
          <a:effectRef idx="0">
            <a:schemeClr val="accent1"/>
          </a:effectRef>
          <a:fontRef idx="minor"/>
        </p:style>
      </p:sp>
      <p:sp>
        <p:nvSpPr>
          <p:cNvPr id="48" name="CustomShape 11"/>
          <p:cNvSpPr/>
          <p:nvPr/>
        </p:nvSpPr>
        <p:spPr>
          <a:xfrm>
            <a:off x="2428920" y="7534440"/>
            <a:ext cx="126360" cy="138960"/>
          </a:xfrm>
          <a:prstGeom prst="rect">
            <a:avLst/>
          </a:prstGeom>
          <a:noFill/>
          <a:ln w="19080">
            <a:solidFill>
              <a:schemeClr val="tx1"/>
            </a:solidFill>
            <a:round/>
          </a:ln>
        </p:spPr>
        <p:style>
          <a:lnRef idx="2">
            <a:schemeClr val="accent1">
              <a:shade val="50000"/>
            </a:schemeClr>
          </a:lnRef>
          <a:fillRef idx="1">
            <a:schemeClr val="accent1"/>
          </a:fillRef>
          <a:effectRef idx="0">
            <a:schemeClr val="accent1"/>
          </a:effectRef>
          <a:fontRef idx="minor"/>
        </p:style>
      </p:sp>
      <p:sp>
        <p:nvSpPr>
          <p:cNvPr id="49" name="CustomShape 12"/>
          <p:cNvSpPr/>
          <p:nvPr/>
        </p:nvSpPr>
        <p:spPr>
          <a:xfrm>
            <a:off x="0" y="5384880"/>
            <a:ext cx="6857280" cy="45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fr-FR" sz="1200" b="0" strike="noStrike" spc="-1">
                <a:solidFill>
                  <a:srgbClr val="000000"/>
                </a:solidFill>
                <a:latin typeface="Calibri"/>
                <a:ea typeface="DejaVu Sans"/>
              </a:rPr>
              <a:t>Une réunion d’information sera organisée fin janvier pour les élèves participant au séjour. </a:t>
            </a:r>
            <a:endParaRPr lang="fr-FR" sz="1200" b="0" strike="noStrike" spc="-1">
              <a:latin typeface="Arial"/>
            </a:endParaRPr>
          </a:p>
          <a:p>
            <a:pPr algn="r">
              <a:lnSpc>
                <a:spcPct val="100000"/>
              </a:lnSpc>
            </a:pPr>
            <a:r>
              <a:rPr lang="fr-FR" sz="1200" b="0" strike="noStrike" spc="-1">
                <a:solidFill>
                  <a:srgbClr val="000000"/>
                </a:solidFill>
                <a:latin typeface="Calibri"/>
                <a:ea typeface="DejaVu Sans"/>
              </a:rPr>
              <a:t>L’équipe EPS</a:t>
            </a:r>
            <a:endParaRPr lang="fr-FR" sz="1200" b="0" strike="noStrike"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475</TotalTime>
  <Words>209</Words>
  <Application>Microsoft Office PowerPoint</Application>
  <PresentationFormat>Affichage à l'écran (4:3)</PresentationFormat>
  <Paragraphs>29</Paragraphs>
  <Slides>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vt:i4>
      </vt:variant>
    </vt:vector>
  </HeadingPairs>
  <TitlesOfParts>
    <vt:vector size="9" baseType="lpstr">
      <vt:lpstr>Arial</vt:lpstr>
      <vt:lpstr>Calibri</vt:lpstr>
      <vt:lpstr>Century</vt:lpstr>
      <vt:lpstr>DejaVu Sans</vt:lpstr>
      <vt:lpstr>Symbol</vt:lpstr>
      <vt:lpstr>Times New Roman</vt:lpstr>
      <vt:lpstr>Wingdings</vt:lpstr>
      <vt:lpstr>Office Theme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PIRA</dc:creator>
  <dc:description/>
  <cp:lastModifiedBy>PIRA</cp:lastModifiedBy>
  <cp:revision>36</cp:revision>
  <cp:lastPrinted>2018-09-28T11:02:12Z</cp:lastPrinted>
  <dcterms:created xsi:type="dcterms:W3CDTF">2017-11-08T11:02:14Z</dcterms:created>
  <dcterms:modified xsi:type="dcterms:W3CDTF">2018-10-01T07:26:35Z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Format US (216 x 279 mm)</vt:lpwstr>
  </property>
  <property fmtid="{D5CDD505-2E9C-101B-9397-08002B2CF9AE}" pid="9" name="ScaleCrop">
    <vt:bool>false</vt:bool>
  </property>
  <property fmtid="{D5CDD505-2E9C-101B-9397-08002B2CF9AE}" pid="10" name="ShareDoc">
    <vt:bool>false</vt:bool>
  </property>
  <property fmtid="{D5CDD505-2E9C-101B-9397-08002B2CF9AE}" pid="11" name="Slides">
    <vt:i4>1</vt:i4>
  </property>
</Properties>
</file>